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7E5E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88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08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3054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163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38351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178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9862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38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787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97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28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056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075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40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595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002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545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35696" y="476672"/>
            <a:ext cx="4608512" cy="2246769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prstTxWarp prst="textSto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140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К</a:t>
            </a:r>
            <a:r>
              <a:rPr lang="ru-RU" sz="140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руг</a:t>
            </a:r>
            <a:endParaRPr lang="ru-RU" sz="14000" b="1" dirty="0">
              <a:ln>
                <a:solidFill>
                  <a:schemeClr val="tx1"/>
                </a:solidFill>
              </a:ln>
              <a:solidFill>
                <a:srgbClr val="7030A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723441"/>
            <a:ext cx="5112567" cy="3721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16632"/>
            <a:ext cx="79208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FF0000"/>
                </a:solidFill>
              </a:rPr>
              <a:t>Круг</a:t>
            </a:r>
            <a:r>
              <a:rPr lang="ru-RU" sz="6000" b="1" dirty="0" smtClean="0"/>
              <a:t>–</a:t>
            </a:r>
            <a:r>
              <a:rPr lang="ru-RU" sz="6000" dirty="0" smtClean="0"/>
              <a:t> </a:t>
            </a:r>
            <a:r>
              <a:rPr lang="ru-RU" sz="6000" b="1" dirty="0" smtClean="0"/>
              <a:t>это геометрическая фигура, которая ограничена окружностью</a:t>
            </a:r>
            <a:r>
              <a:rPr lang="ru-RU" sz="5400" b="1" dirty="0" smtClean="0"/>
              <a:t>.</a:t>
            </a:r>
            <a:endParaRPr lang="ru-RU" sz="5400" b="1" dirty="0"/>
          </a:p>
        </p:txBody>
      </p:sp>
    </p:spTree>
  </p:cSld>
  <p:clrMapOvr>
    <a:masterClrMapping/>
  </p:clrMapOvr>
  <p:transition>
    <p:diamond/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9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~PP2068.WAV">
            <a:hlinkClick r:id="" action="ppaction://media"/>
          </p:cNvPr>
          <p:cNvPicPr>
            <a:picLocks noRot="1" noChangeAspect="1"/>
          </p:cNvPicPr>
          <p:nvPr>
            <a:wavAudioFile r:embed="rId1" name="~PP2068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2051720" y="1484784"/>
            <a:ext cx="4320480" cy="41044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051720" y="1484784"/>
            <a:ext cx="4392488" cy="4104456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FF00"/>
              </a:solidFill>
            </a:endParaRPr>
          </a:p>
        </p:txBody>
      </p:sp>
    </p:spTree>
  </p:cSld>
  <p:clrMapOvr>
    <a:masterClrMapping/>
  </p:clrMapOvr>
  <p:transition advTm="5192">
    <p:split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6485981" cy="620688"/>
          </a:xfrm>
          <a:ln w="38100">
            <a:noFill/>
          </a:ln>
        </p:spPr>
        <p:txBody>
          <a:bodyPr>
            <a:noAutofit/>
          </a:bodyPr>
          <a:lstStyle/>
          <a:p>
            <a:r>
              <a:rPr lang="ru-RU" sz="6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СОБЕРИ </a:t>
            </a:r>
            <a:r>
              <a:rPr lang="ru-RU" sz="6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КРУГИ</a:t>
            </a:r>
            <a:endParaRPr lang="ru-RU" sz="60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041765" y="5432345"/>
            <a:ext cx="1152128" cy="1152128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59532" y="2579106"/>
            <a:ext cx="648072" cy="648072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236296" y="3212976"/>
            <a:ext cx="1008112" cy="1008112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47764" y="4729553"/>
            <a:ext cx="1440160" cy="144016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028384" y="1556792"/>
            <a:ext cx="360040" cy="360040"/>
          </a:xfrm>
          <a:prstGeom prst="ellipse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3573015"/>
            <a:ext cx="792088" cy="792088"/>
          </a:xfrm>
          <a:prstGeom prst="rect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0302134">
            <a:off x="7610834" y="4683441"/>
            <a:ext cx="1152128" cy="1080120"/>
          </a:xfrm>
          <a:prstGeom prst="rect">
            <a:avLst/>
          </a:prstGeom>
          <a:solidFill>
            <a:srgbClr val="00206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3846848" y="5429254"/>
            <a:ext cx="1152128" cy="1080120"/>
          </a:xfrm>
          <a:prstGeom prst="triangl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 rot="1662456">
            <a:off x="6724687" y="5437677"/>
            <a:ext cx="1152128" cy="936104"/>
          </a:xfrm>
          <a:prstGeom prst="triangl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20167578">
            <a:off x="5292080" y="5733256"/>
            <a:ext cx="792088" cy="648072"/>
          </a:xfrm>
          <a:prstGeom prst="triangl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6" descr="http://cdn3.rf-sp.ru/18/fe/18fe098f5b906a3cfc37dc48c60d335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" t="21061" r="2562" b="20980"/>
          <a:stretch/>
        </p:blipFill>
        <p:spPr bwMode="auto">
          <a:xfrm>
            <a:off x="1763688" y="1570994"/>
            <a:ext cx="5472608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86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0.36615 -0.0472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00" y="-2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6296E-6 L 0.31892 -0.1888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" y="-9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-0.22031 0.0736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0" y="3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-0.50781 0.272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00" y="13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93</TotalTime>
  <Words>13</Words>
  <Application>Microsoft Office PowerPoint</Application>
  <PresentationFormat>Экран (4:3)</PresentationFormat>
  <Paragraphs>3</Paragraphs>
  <Slides>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СОБЕРИ КРУГИ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17</cp:revision>
  <dcterms:created xsi:type="dcterms:W3CDTF">2016-11-23T19:15:32Z</dcterms:created>
  <dcterms:modified xsi:type="dcterms:W3CDTF">2016-12-16T19:45:38Z</dcterms:modified>
</cp:coreProperties>
</file>